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99" r:id="rId2"/>
    <p:sldId id="298" r:id="rId3"/>
  </p:sldIdLst>
  <p:sldSz cx="9906000" cy="6858000" type="A4"/>
  <p:notesSz cx="6797675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78940" algn="l" rtl="0" fontAlgn="base">
      <a:spcBef>
        <a:spcPct val="0"/>
      </a:spcBef>
      <a:spcAft>
        <a:spcPct val="0"/>
      </a:spcAft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57879" algn="l" rtl="0" fontAlgn="base">
      <a:spcBef>
        <a:spcPct val="0"/>
      </a:spcBef>
      <a:spcAft>
        <a:spcPct val="0"/>
      </a:spcAft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436819" algn="l" rtl="0" fontAlgn="base">
      <a:spcBef>
        <a:spcPct val="0"/>
      </a:spcBef>
      <a:spcAft>
        <a:spcPct val="0"/>
      </a:spcAft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915758" algn="l" rtl="0" fontAlgn="base">
      <a:spcBef>
        <a:spcPct val="0"/>
      </a:spcBef>
      <a:spcAft>
        <a:spcPct val="0"/>
      </a:spcAft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394698" algn="l" defTabSz="957879" rtl="0" eaLnBrk="1" latinLnBrk="0" hangingPunct="1"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873637" algn="l" defTabSz="957879" rtl="0" eaLnBrk="1" latinLnBrk="0" hangingPunct="1"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352576" algn="l" defTabSz="957879" rtl="0" eaLnBrk="1" latinLnBrk="0" hangingPunct="1"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831516" algn="l" defTabSz="957879" rtl="0" eaLnBrk="1" latinLnBrk="0" hangingPunct="1">
      <a:defRPr sz="2514" 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4" userDrawn="1">
          <p15:clr>
            <a:srgbClr val="A4A3A4"/>
          </p15:clr>
        </p15:guide>
        <p15:guide id="2" orient="horz" userDrawn="1">
          <p15:clr>
            <a:srgbClr val="A4A3A4"/>
          </p15:clr>
        </p15:guide>
        <p15:guide id="3" orient="horz" pos="2640" userDrawn="1">
          <p15:clr>
            <a:srgbClr val="A4A3A4"/>
          </p15:clr>
        </p15:guide>
        <p15:guide id="4" orient="horz" pos="1226" userDrawn="1">
          <p15:clr>
            <a:srgbClr val="A4A3A4"/>
          </p15:clr>
        </p15:guide>
        <p15:guide id="5" orient="horz" pos="480" userDrawn="1">
          <p15:clr>
            <a:srgbClr val="A4A3A4"/>
          </p15:clr>
        </p15:guide>
        <p15:guide id="6" orient="horz" pos="3024" userDrawn="1">
          <p15:clr>
            <a:srgbClr val="A4A3A4"/>
          </p15:clr>
        </p15:guide>
        <p15:guide id="7" orient="horz" pos="3264" userDrawn="1">
          <p15:clr>
            <a:srgbClr val="A4A3A4"/>
          </p15:clr>
        </p15:guide>
        <p15:guide id="8" orient="horz" pos="3600" userDrawn="1">
          <p15:clr>
            <a:srgbClr val="A4A3A4"/>
          </p15:clr>
        </p15:guide>
        <p15:guide id="9" pos="3796" userDrawn="1">
          <p15:clr>
            <a:srgbClr val="A4A3A4"/>
          </p15:clr>
        </p15:guide>
        <p15:guide id="10" pos="5928" userDrawn="1">
          <p15:clr>
            <a:srgbClr val="A4A3A4"/>
          </p15:clr>
        </p15:guide>
        <p15:guide id="11" pos="1092" userDrawn="1">
          <p15:clr>
            <a:srgbClr val="A4A3A4"/>
          </p15:clr>
        </p15:guide>
        <p15:guide id="12" pos="4996" userDrawn="1">
          <p15:clr>
            <a:srgbClr val="A4A3A4"/>
          </p15:clr>
        </p15:guide>
        <p15:guide id="13" pos="4584" userDrawn="1">
          <p15:clr>
            <a:srgbClr val="A4A3A4"/>
          </p15:clr>
        </p15:guide>
        <p15:guide id="14" pos="1399" userDrawn="1">
          <p15:clr>
            <a:srgbClr val="A4A3A4"/>
          </p15:clr>
        </p15:guide>
        <p15:guide id="15" pos="3662" userDrawn="1">
          <p15:clr>
            <a:srgbClr val="A4A3A4"/>
          </p15:clr>
        </p15:guide>
        <p15:guide id="16" pos="18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19E"/>
    <a:srgbClr val="006058"/>
    <a:srgbClr val="FF6666"/>
    <a:srgbClr val="1B2559"/>
    <a:srgbClr val="008075"/>
    <a:srgbClr val="A3D1FF"/>
    <a:srgbClr val="FFBE00"/>
    <a:srgbClr val="20798C"/>
    <a:srgbClr val="E6E6E6"/>
    <a:srgbClr val="D9F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06" autoAdjust="0"/>
    <p:restoredTop sz="94743" autoAdjust="0"/>
  </p:normalViewPr>
  <p:slideViewPr>
    <p:cSldViewPr>
      <p:cViewPr varScale="1">
        <p:scale>
          <a:sx n="75" d="100"/>
          <a:sy n="75" d="100"/>
        </p:scale>
        <p:origin x="1195" y="48"/>
      </p:cViewPr>
      <p:guideLst>
        <p:guide orient="horz" pos="2144"/>
        <p:guide orient="horz"/>
        <p:guide orient="horz" pos="2640"/>
        <p:guide orient="horz" pos="1226"/>
        <p:guide orient="horz" pos="480"/>
        <p:guide orient="horz" pos="3024"/>
        <p:guide orient="horz" pos="3264"/>
        <p:guide orient="horz" pos="3600"/>
        <p:guide pos="3796"/>
        <p:guide pos="5928"/>
        <p:guide pos="1092"/>
        <p:guide pos="4996"/>
        <p:guide pos="4584"/>
        <p:guide pos="1399"/>
        <p:guide pos="3662"/>
        <p:guide pos="18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t" anchorCtr="0" compatLnSpc="1">
            <a:prstTxWarp prst="textNoShape">
              <a:avLst/>
            </a:prstTxWarp>
          </a:bodyPr>
          <a:lstStyle>
            <a:lvl1pPr defTabSz="953156" eaLnBrk="0" hangingPunct="0">
              <a:defRPr sz="1300" i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382" y="0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t" anchorCtr="0" compatLnSpc="1">
            <a:prstTxWarp prst="textNoShape">
              <a:avLst/>
            </a:prstTxWarp>
          </a:bodyPr>
          <a:lstStyle>
            <a:lvl1pPr algn="r" defTabSz="953156" eaLnBrk="0" hangingPunct="0">
              <a:defRPr sz="1300" i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404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b" anchorCtr="0" compatLnSpc="1">
            <a:prstTxWarp prst="textNoShape">
              <a:avLst/>
            </a:prstTxWarp>
          </a:bodyPr>
          <a:lstStyle>
            <a:lvl1pPr defTabSz="953156" eaLnBrk="0" hangingPunct="0">
              <a:defRPr sz="1300" i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382" y="9378404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b" anchorCtr="0" compatLnSpc="1">
            <a:prstTxWarp prst="textNoShape">
              <a:avLst/>
            </a:prstTxWarp>
          </a:bodyPr>
          <a:lstStyle>
            <a:lvl1pPr algn="r" defTabSz="953156" eaLnBrk="0" hangingPunct="0">
              <a:defRPr sz="1300" i="0" smtClean="0"/>
            </a:lvl1pPr>
          </a:lstStyle>
          <a:p>
            <a:pPr>
              <a:defRPr/>
            </a:pPr>
            <a:fld id="{3960489D-6FE0-4C19-B458-EB1275790166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471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t" anchorCtr="0" compatLnSpc="1">
            <a:prstTxWarp prst="textNoShape">
              <a:avLst/>
            </a:prstTxWarp>
          </a:bodyPr>
          <a:lstStyle>
            <a:lvl1pPr defTabSz="953156" eaLnBrk="0" hangingPunct="0">
              <a:defRPr sz="1300" i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382" y="0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t" anchorCtr="0" compatLnSpc="1">
            <a:prstTxWarp prst="textNoShape">
              <a:avLst/>
            </a:prstTxWarp>
          </a:bodyPr>
          <a:lstStyle>
            <a:lvl1pPr algn="r" defTabSz="953156" eaLnBrk="0" hangingPunct="0">
              <a:defRPr sz="1300" i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8663" y="741363"/>
            <a:ext cx="5340350" cy="36988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88" y="4689202"/>
            <a:ext cx="4983499" cy="44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404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b" anchorCtr="0" compatLnSpc="1">
            <a:prstTxWarp prst="textNoShape">
              <a:avLst/>
            </a:prstTxWarp>
          </a:bodyPr>
          <a:lstStyle>
            <a:lvl1pPr defTabSz="953156" eaLnBrk="0" hangingPunct="0">
              <a:defRPr sz="1300" i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382" y="9378404"/>
            <a:ext cx="2945293" cy="49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14" tIns="47958" rIns="95914" bIns="47958" numCol="1" anchor="b" anchorCtr="0" compatLnSpc="1">
            <a:prstTxWarp prst="textNoShape">
              <a:avLst/>
            </a:prstTxWarp>
          </a:bodyPr>
          <a:lstStyle>
            <a:lvl1pPr algn="r" defTabSz="953156" eaLnBrk="0" hangingPunct="0">
              <a:defRPr sz="1300" i="0" smtClean="0"/>
            </a:lvl1pPr>
          </a:lstStyle>
          <a:p>
            <a:pPr>
              <a:defRPr/>
            </a:pPr>
            <a:fld id="{912095AF-5FF7-4F46-A3B1-A1B8547FEC35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8744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57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78940" algn="l" rtl="0" eaLnBrk="0" fontAlgn="base" hangingPunct="0">
      <a:spcBef>
        <a:spcPct val="30000"/>
      </a:spcBef>
      <a:spcAft>
        <a:spcPct val="0"/>
      </a:spcAft>
      <a:defRPr sz="1257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2pPr>
    <a:lvl3pPr marL="957879" algn="l" rtl="0" eaLnBrk="0" fontAlgn="base" hangingPunct="0">
      <a:spcBef>
        <a:spcPct val="30000"/>
      </a:spcBef>
      <a:spcAft>
        <a:spcPct val="0"/>
      </a:spcAft>
      <a:defRPr sz="1257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3pPr>
    <a:lvl4pPr marL="1436819" algn="l" rtl="0" eaLnBrk="0" fontAlgn="base" hangingPunct="0">
      <a:spcBef>
        <a:spcPct val="30000"/>
      </a:spcBef>
      <a:spcAft>
        <a:spcPct val="0"/>
      </a:spcAft>
      <a:defRPr sz="1257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4pPr>
    <a:lvl5pPr marL="1915758" algn="l" rtl="0" eaLnBrk="0" fontAlgn="base" hangingPunct="0">
      <a:spcBef>
        <a:spcPct val="30000"/>
      </a:spcBef>
      <a:spcAft>
        <a:spcPct val="0"/>
      </a:spcAft>
      <a:defRPr sz="1257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5pPr>
    <a:lvl6pPr marL="2394698" algn="l" defTabSz="478940" rtl="0" eaLnBrk="1" latinLnBrk="0" hangingPunct="1">
      <a:defRPr sz="1257" kern="1200">
        <a:solidFill>
          <a:schemeClr val="tx1"/>
        </a:solidFill>
        <a:latin typeface="+mn-lt"/>
        <a:ea typeface="+mn-ea"/>
        <a:cs typeface="+mn-cs"/>
      </a:defRPr>
    </a:lvl6pPr>
    <a:lvl7pPr marL="2873637" algn="l" defTabSz="478940" rtl="0" eaLnBrk="1" latinLnBrk="0" hangingPunct="1">
      <a:defRPr sz="1257" kern="1200">
        <a:solidFill>
          <a:schemeClr val="tx1"/>
        </a:solidFill>
        <a:latin typeface="+mn-lt"/>
        <a:ea typeface="+mn-ea"/>
        <a:cs typeface="+mn-cs"/>
      </a:defRPr>
    </a:lvl7pPr>
    <a:lvl8pPr marL="3352576" algn="l" defTabSz="478940" rtl="0" eaLnBrk="1" latinLnBrk="0" hangingPunct="1">
      <a:defRPr sz="1257" kern="1200">
        <a:solidFill>
          <a:schemeClr val="tx1"/>
        </a:solidFill>
        <a:latin typeface="+mn-lt"/>
        <a:ea typeface="+mn-ea"/>
        <a:cs typeface="+mn-cs"/>
      </a:defRPr>
    </a:lvl8pPr>
    <a:lvl9pPr marL="3831516" algn="l" defTabSz="478940" rtl="0" eaLnBrk="1" latinLnBrk="0" hangingPunct="1">
      <a:defRPr sz="12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3067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32405" indent="-281694" defTabSz="953067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26778" indent="-225356" defTabSz="953067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77488" indent="-225356" defTabSz="953067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28199" indent="-225356" defTabSz="953067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478910" indent="-225356" defTabSz="953067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29623" indent="-225356" defTabSz="953067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380334" indent="-225356" defTabSz="953067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31044" indent="-225356" defTabSz="953067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D37D848-06A5-4863-88A0-ADA6F7473F84}" type="slidenum">
              <a:rPr lang="en-GB" altLang="fr-FR" sz="1300" i="0"/>
              <a:pPr/>
              <a:t>2</a:t>
            </a:fld>
            <a:endParaRPr lang="en-GB" altLang="fr-FR" sz="1300" i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8663" y="741363"/>
            <a:ext cx="5340350" cy="3698875"/>
          </a:xfrm>
          <a:ln cap="flat"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7695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51931B25-E2AD-4C87-B51C-4579053441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031" y="2575647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lang="fr-FR" sz="2903" b="1" i="0" kern="1200" dirty="0">
                <a:solidFill>
                  <a:schemeClr val="accent4"/>
                </a:solidFill>
                <a:latin typeface="Century Gothic" panose="020B0502020202020204" pitchFamily="34" charset="0"/>
                <a:ea typeface="ＭＳ Ｐゴシック" charset="0"/>
                <a:cs typeface="Century Gothic" panose="020B0502020202020204" pitchFamily="34" charset="0"/>
              </a:defRPr>
            </a:lvl1pPr>
          </a:lstStyle>
          <a:p>
            <a:r>
              <a:rPr lang="fr-FR" dirty="0"/>
              <a:t>Modifiez le style du sous-titre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8BC37323-6734-411D-B985-A8C88A44A0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2031" y="1619313"/>
            <a:ext cx="8543925" cy="118474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FR" sz="3629" b="1" i="0" kern="1200" dirty="0" smtClean="0">
                <a:solidFill>
                  <a:schemeClr val="accent3"/>
                </a:solidFill>
                <a:latin typeface="Century Gothic" panose="020B0502020202020204" pitchFamily="34" charset="0"/>
                <a:ea typeface="ＭＳ Ｐゴシック" charset="0"/>
                <a:cs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Modifiez le titre</a:t>
            </a: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142BF230-D93D-4DEF-B61C-4267FD04F2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56723" y="4246104"/>
            <a:ext cx="167591" cy="4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83"/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A3EE3ACF-8574-4375-AEC1-B47D27C977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56723" y="4919204"/>
            <a:ext cx="9906000" cy="4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83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6A42F72E-65FB-49B9-B38B-E83C778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2610" y="6154002"/>
            <a:ext cx="3900487" cy="39654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272"/>
              </a:spcAft>
              <a:buNone/>
              <a:defRPr sz="953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Date - ville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E716935D-357F-431B-B8BE-59594C5F1C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6315"/>
          <a:stretch/>
        </p:blipFill>
        <p:spPr>
          <a:xfrm flipH="1">
            <a:off x="-36094" y="4896169"/>
            <a:ext cx="3350913" cy="1983194"/>
          </a:xfrm>
          <a:prstGeom prst="rect">
            <a:avLst/>
          </a:prstGeom>
        </p:spPr>
      </p:pic>
      <p:pic>
        <p:nvPicPr>
          <p:cNvPr id="5" name="Image 4" descr="Une image contenant dessin, alimentation, signe&#10;&#10;Description générée automatiquement">
            <a:extLst>
              <a:ext uri="{FF2B5EF4-FFF2-40B4-BE49-F238E27FC236}">
                <a16:creationId xmlns:a16="http://schemas.microsoft.com/office/drawing/2014/main" id="{41894B72-4AD5-4A69-8D15-84C56AB0AF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310894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59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660365"/>
            <a:ext cx="8915400" cy="634082"/>
          </a:xfrm>
          <a:prstGeom prst="rect">
            <a:avLst/>
          </a:prstGeom>
        </p:spPr>
        <p:txBody>
          <a:bodyPr vert="horz"/>
          <a:lstStyle>
            <a:lvl1pPr>
              <a:defRPr lang="fr-FR" sz="2903" b="1" dirty="0">
                <a:solidFill>
                  <a:schemeClr val="accent3"/>
                </a:solidFill>
                <a:latin typeface="Century Gothic" panose="020B0502020202020204" pitchFamily="34" charset="0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516761"/>
            <a:ext cx="8915400" cy="40724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77">
                <a:latin typeface="Century Gothic" panose="020B0502020202020204" pitchFamily="34" charset="0"/>
                <a:cs typeface="Calibri" panose="020F0502020204030204" pitchFamily="34" charset="0"/>
              </a:defRPr>
            </a:lvl1pPr>
            <a:lvl2pPr>
              <a:defRPr sz="1633">
                <a:latin typeface="Century Gothic" panose="020B0502020202020204" pitchFamily="34" charset="0"/>
                <a:cs typeface="Calibri" panose="020F0502020204030204" pitchFamily="34" charset="0"/>
              </a:defRPr>
            </a:lvl2pPr>
            <a:lvl3pPr>
              <a:defRPr sz="1633">
                <a:latin typeface="Century Gothic" panose="020B0502020202020204" pitchFamily="34" charset="0"/>
                <a:cs typeface="Calibri" panose="020F0502020204030204" pitchFamily="34" charset="0"/>
              </a:defRPr>
            </a:lvl3pPr>
            <a:lvl4pPr>
              <a:defRPr sz="1452">
                <a:latin typeface="Century Gothic" panose="020B0502020202020204" pitchFamily="34" charset="0"/>
                <a:cs typeface="Calibri" panose="020F0502020204030204" pitchFamily="34" charset="0"/>
              </a:defRPr>
            </a:lvl4pPr>
            <a:lvl5pPr>
              <a:defRPr sz="1270">
                <a:latin typeface="Century Gothic" panose="020B050202020202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D5CE038-9EDD-4890-9EAC-85EA16DB53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158715"/>
            <a:ext cx="8915400" cy="501650"/>
          </a:xfrm>
          <a:prstGeom prst="rect">
            <a:avLst/>
          </a:prstGeom>
        </p:spPr>
        <p:txBody>
          <a:bodyPr anchor="t"/>
          <a:lstStyle>
            <a:lvl1pPr marL="0" marR="0" indent="0" algn="l" defTabSz="829544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0000"/>
              <a:buFont typeface="Wingdings" pitchFamily="2" charset="2"/>
              <a:buNone/>
              <a:tabLst>
                <a:tab pos="982203" algn="l"/>
                <a:tab pos="1466103" algn="l"/>
                <a:tab pos="1950004" algn="l"/>
                <a:tab pos="7327636" algn="r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829544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130000"/>
              <a:buFont typeface="Wingdings" pitchFamily="2" charset="2"/>
              <a:buNone/>
              <a:tabLst>
                <a:tab pos="982203" algn="l"/>
                <a:tab pos="1466103" algn="l"/>
                <a:tab pos="1950004" algn="l"/>
                <a:tab pos="7327636" algn="r"/>
              </a:tabLst>
              <a:defRPr/>
            </a:pPr>
            <a:r>
              <a:rPr lang="fr-FR" dirty="0"/>
              <a:t>Sur-titre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14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997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Oval 2"/>
          <p:cNvSpPr>
            <a:spLocks noChangeArrowheads="1"/>
          </p:cNvSpPr>
          <p:nvPr userDrawn="1"/>
        </p:nvSpPr>
        <p:spPr bwMode="auto">
          <a:xfrm>
            <a:off x="144462" y="6488114"/>
            <a:ext cx="311283" cy="2873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fr-FR" sz="1633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5pPr>
      <a:lvl6pPr marL="414772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</a:defRPr>
      </a:lvl6pPr>
      <a:lvl7pPr marL="829544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</a:defRPr>
      </a:lvl7pPr>
      <a:lvl8pPr marL="1244316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</a:defRPr>
      </a:lvl8pPr>
      <a:lvl9pPr marL="1659087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77">
          <a:solidFill>
            <a:schemeClr val="bg2"/>
          </a:solidFill>
          <a:latin typeface="Arial" charset="0"/>
        </a:defRPr>
      </a:lvl9pPr>
    </p:titleStyle>
    <p:bodyStyle>
      <a:lvl1pPr marL="489661" indent="-489661" algn="l" rtl="0" eaLnBrk="0" fontAlgn="base" hangingPunct="0">
        <a:lnSpc>
          <a:spcPct val="90000"/>
        </a:lnSpc>
        <a:spcBef>
          <a:spcPct val="20000"/>
        </a:spcBef>
        <a:spcAft>
          <a:spcPct val="30000"/>
        </a:spcAft>
        <a:buClr>
          <a:schemeClr val="accent2"/>
        </a:buClr>
        <a:buSzPct val="130000"/>
        <a:buFont typeface="Wingdings" pitchFamily="2" charset="2"/>
        <a:buChar char="£"/>
        <a:tabLst>
          <a:tab pos="982203" algn="l"/>
          <a:tab pos="1466103" algn="l"/>
          <a:tab pos="1950004" algn="l"/>
          <a:tab pos="7327636" algn="r"/>
        </a:tabLst>
        <a:defRPr sz="2359" b="1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979322" indent="-326921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accent1"/>
        </a:buClr>
        <a:buSzPct val="130000"/>
        <a:buFont typeface="Arial" charset="0"/>
        <a:buChar char="●"/>
        <a:tabLst>
          <a:tab pos="982203" algn="l"/>
          <a:tab pos="1466103" algn="l"/>
          <a:tab pos="1950004" algn="l"/>
          <a:tab pos="7327636" algn="r"/>
        </a:tabLst>
        <a:defRPr sz="1814" b="1">
          <a:solidFill>
            <a:schemeClr val="tx2"/>
          </a:solidFill>
          <a:latin typeface="+mn-lt"/>
          <a:ea typeface="ＭＳ Ｐゴシック" charset="-128"/>
          <a:cs typeface="ＭＳ Ｐゴシック" charset="0"/>
        </a:defRPr>
      </a:lvl2pPr>
      <a:lvl3pPr marL="1470424" indent="-15986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charset="0"/>
        <a:buChar char="-"/>
        <a:tabLst>
          <a:tab pos="982203" algn="l"/>
          <a:tab pos="1466103" algn="l"/>
          <a:tab pos="1950004" algn="l"/>
          <a:tab pos="7327636" algn="r"/>
        </a:tabLst>
        <a:defRPr sz="1814">
          <a:solidFill>
            <a:schemeClr val="tx2"/>
          </a:solidFill>
          <a:latin typeface="+mn-lt"/>
          <a:ea typeface="ＭＳ Ｐゴシック" charset="-128"/>
          <a:cs typeface="ＭＳ Ｐゴシック" charset="0"/>
        </a:defRPr>
      </a:lvl3pPr>
      <a:lvl4pPr marL="1951444" indent="-707129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tabLst>
          <a:tab pos="982203" algn="l"/>
          <a:tab pos="1466103" algn="l"/>
          <a:tab pos="1950004" algn="l"/>
          <a:tab pos="7327636" algn="r"/>
        </a:tabLst>
        <a:defRPr>
          <a:solidFill>
            <a:schemeClr val="tx2"/>
          </a:solidFill>
          <a:latin typeface="+mn-lt"/>
          <a:ea typeface="ＭＳ Ｐゴシック" charset="-128"/>
          <a:cs typeface="ＭＳ Ｐゴシック" charset="0"/>
        </a:defRPr>
      </a:lvl4pPr>
      <a:lvl5pPr marL="2196275" indent="-537188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tabLst>
          <a:tab pos="982203" algn="l"/>
          <a:tab pos="1466103" algn="l"/>
          <a:tab pos="1950004" algn="l"/>
          <a:tab pos="7327636" algn="r"/>
        </a:tabLst>
        <a:defRPr sz="1452">
          <a:solidFill>
            <a:schemeClr val="tx2"/>
          </a:solidFill>
          <a:latin typeface="+mn-lt"/>
          <a:ea typeface="ＭＳ Ｐゴシック" charset="-128"/>
          <a:cs typeface="ＭＳ Ｐゴシック" charset="0"/>
        </a:defRPr>
      </a:lvl5pPr>
      <a:lvl6pPr marL="2611047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tabLst>
          <a:tab pos="982203" algn="l"/>
          <a:tab pos="1466103" algn="l"/>
          <a:tab pos="1950004" algn="l"/>
          <a:tab pos="7327636" algn="r"/>
        </a:tabLst>
        <a:defRPr sz="1452">
          <a:solidFill>
            <a:schemeClr val="tx2"/>
          </a:solidFill>
          <a:latin typeface="+mn-lt"/>
          <a:ea typeface="ＭＳ Ｐゴシック" charset="-128"/>
        </a:defRPr>
      </a:lvl6pPr>
      <a:lvl7pPr marL="3025819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tabLst>
          <a:tab pos="982203" algn="l"/>
          <a:tab pos="1466103" algn="l"/>
          <a:tab pos="1950004" algn="l"/>
          <a:tab pos="7327636" algn="r"/>
        </a:tabLst>
        <a:defRPr sz="1452">
          <a:solidFill>
            <a:schemeClr val="tx2"/>
          </a:solidFill>
          <a:latin typeface="+mn-lt"/>
          <a:ea typeface="ＭＳ Ｐゴシック" charset="-128"/>
        </a:defRPr>
      </a:lvl7pPr>
      <a:lvl8pPr marL="344059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tabLst>
          <a:tab pos="982203" algn="l"/>
          <a:tab pos="1466103" algn="l"/>
          <a:tab pos="1950004" algn="l"/>
          <a:tab pos="7327636" algn="r"/>
        </a:tabLst>
        <a:defRPr sz="1452">
          <a:solidFill>
            <a:schemeClr val="tx2"/>
          </a:solidFill>
          <a:latin typeface="+mn-lt"/>
          <a:ea typeface="ＭＳ Ｐゴシック" charset="-128"/>
        </a:defRPr>
      </a:lvl8pPr>
      <a:lvl9pPr marL="3855362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tabLst>
          <a:tab pos="982203" algn="l"/>
          <a:tab pos="1466103" algn="l"/>
          <a:tab pos="1950004" algn="l"/>
          <a:tab pos="7327636" algn="r"/>
        </a:tabLst>
        <a:defRPr sz="1452">
          <a:solidFill>
            <a:schemeClr val="tx2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41477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7.pn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173BD1E-20C9-4C82-BF29-64DB1C2031FA}"/>
              </a:ext>
            </a:extLst>
          </p:cNvPr>
          <p:cNvSpPr txBox="1">
            <a:spLocks/>
          </p:cNvSpPr>
          <p:nvPr/>
        </p:nvSpPr>
        <p:spPr>
          <a:xfrm>
            <a:off x="187994" y="6525344"/>
            <a:ext cx="6038831" cy="359736"/>
          </a:xfrm>
          <a:prstGeom prst="rect">
            <a:avLst/>
          </a:prstGeom>
        </p:spPr>
        <p:txBody>
          <a:bodyPr/>
          <a:lstStyle>
            <a:lvl1pPr marL="539750" indent="-539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130000"/>
              <a:buFont typeface="Wingdings" pitchFamily="2" charset="2"/>
              <a:buChar char="£"/>
              <a:tabLst>
                <a:tab pos="1082675" algn="l"/>
                <a:tab pos="1616075" algn="l"/>
                <a:tab pos="2149475" algn="l"/>
                <a:tab pos="8077200" algn="r"/>
              </a:tabLst>
              <a:defRPr sz="2600" b="1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079500" indent="-3603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1082675" algn="l"/>
                <a:tab pos="1616075" algn="l"/>
                <a:tab pos="2149475" algn="l"/>
                <a:tab pos="8077200" algn="r"/>
              </a:tabLst>
              <a:defRPr sz="2000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620838" indent="-1762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1082675" algn="l"/>
                <a:tab pos="1616075" algn="l"/>
                <a:tab pos="2149475" algn="l"/>
                <a:tab pos="8077200" algn="r"/>
              </a:tabLst>
              <a:defRPr sz="20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2151063" indent="-7794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420938" indent="-5921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8781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3353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7925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42497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fr-FR" sz="1633" i="0" kern="0" dirty="0">
                <a:solidFill>
                  <a:srgbClr val="33619E"/>
                </a:solidFill>
              </a:rPr>
              <a:t>28 novembre 2023 – Lille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1581B652-DB54-4404-A82E-07E7607A8E5A}"/>
              </a:ext>
            </a:extLst>
          </p:cNvPr>
          <p:cNvSpPr txBox="1">
            <a:spLocks/>
          </p:cNvSpPr>
          <p:nvPr/>
        </p:nvSpPr>
        <p:spPr>
          <a:xfrm>
            <a:off x="0" y="44624"/>
            <a:ext cx="9883793" cy="457270"/>
          </a:xfrm>
          <a:prstGeom prst="rect">
            <a:avLst/>
          </a:prstGeom>
        </p:spPr>
        <p:txBody>
          <a:bodyPr/>
          <a:lstStyle>
            <a:lvl1pPr marL="539750" indent="-539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130000"/>
              <a:buFont typeface="Wingdings" pitchFamily="2" charset="2"/>
              <a:buChar char="£"/>
              <a:tabLst>
                <a:tab pos="1082675" algn="l"/>
                <a:tab pos="1616075" algn="l"/>
                <a:tab pos="2149475" algn="l"/>
                <a:tab pos="8077200" algn="r"/>
              </a:tabLst>
              <a:defRPr sz="2600" b="1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079500" indent="-3603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1082675" algn="l"/>
                <a:tab pos="1616075" algn="l"/>
                <a:tab pos="2149475" algn="l"/>
                <a:tab pos="8077200" algn="r"/>
              </a:tabLst>
              <a:defRPr sz="2000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620838" indent="-1762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1082675" algn="l"/>
                <a:tab pos="1616075" algn="l"/>
                <a:tab pos="2149475" algn="l"/>
                <a:tab pos="8077200" algn="r"/>
              </a:tabLst>
              <a:defRPr sz="20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2151063" indent="-7794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420938" indent="-5921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8781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3353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7925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42497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fr-FR" sz="1800" i="0" kern="0" dirty="0">
                <a:solidFill>
                  <a:srgbClr val="33619E"/>
                </a:solidFill>
                <a:latin typeface="Century Gothic" panose="020B0502020202020204" pitchFamily="34" charset="0"/>
              </a:rPr>
              <a:t>Le tri des biodéchets en urbain dense, vecteur de transition du service public 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0AFE509B-6624-4B19-9318-35548BCC7B8C}"/>
              </a:ext>
            </a:extLst>
          </p:cNvPr>
          <p:cNvSpPr txBox="1">
            <a:spLocks/>
          </p:cNvSpPr>
          <p:nvPr/>
        </p:nvSpPr>
        <p:spPr>
          <a:xfrm>
            <a:off x="151552" y="548680"/>
            <a:ext cx="7465744" cy="457271"/>
          </a:xfrm>
          <a:prstGeom prst="rect">
            <a:avLst/>
          </a:prstGeom>
        </p:spPr>
        <p:txBody>
          <a:bodyPr vert="horz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fr-FR" sz="3200" b="1" dirty="0">
                <a:solidFill>
                  <a:schemeClr val="accent3"/>
                </a:solidFill>
                <a:latin typeface="Century Gothic" panose="020B050202020202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fr-FR" sz="1814" i="0" kern="0" dirty="0">
                <a:solidFill>
                  <a:srgbClr val="006058"/>
                </a:solidFill>
              </a:rPr>
              <a:t>Fiche d’inscription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195AC-F6A6-481E-A04D-6178D5E8D0B1}"/>
              </a:ext>
            </a:extLst>
          </p:cNvPr>
          <p:cNvSpPr/>
          <p:nvPr/>
        </p:nvSpPr>
        <p:spPr>
          <a:xfrm>
            <a:off x="5486815" y="476672"/>
            <a:ext cx="42609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050" i="0" dirty="0">
                <a:solidFill>
                  <a:srgbClr val="FF6666"/>
                </a:solidFill>
                <a:latin typeface="Century Gothic" panose="020B0502020202020204" pitchFamily="34" charset="0"/>
              </a:rPr>
              <a:t>A retourner avant  le 21 novembre 2023 à : </a:t>
            </a:r>
          </a:p>
          <a:p>
            <a:pPr algn="r"/>
            <a:r>
              <a:rPr lang="fr-FR" sz="1050" i="0" dirty="0">
                <a:solidFill>
                  <a:srgbClr val="FF6666"/>
                </a:solidFill>
                <a:latin typeface="Century Gothic" panose="020B0502020202020204" pitchFamily="34" charset="0"/>
              </a:rPr>
              <a:t>sandrine.besnard@astee.org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6A565A-E8B4-4D99-B756-75EADAA6C8D5}"/>
              </a:ext>
            </a:extLst>
          </p:cNvPr>
          <p:cNvSpPr txBox="1"/>
          <p:nvPr/>
        </p:nvSpPr>
        <p:spPr>
          <a:xfrm>
            <a:off x="7104962" y="2810154"/>
            <a:ext cx="4115434" cy="204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6" i="0" dirty="0">
                <a:solidFill>
                  <a:srgbClr val="1B2559"/>
                </a:solidFill>
                <a:latin typeface="Century Gothic" panose="020B0502020202020204" pitchFamily="34" charset="0"/>
              </a:rPr>
              <a:t>*obligatoire pour vous garantir l’accès aux présentations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30DA58-E2A4-4D03-8A89-D2B07213738F}"/>
              </a:ext>
            </a:extLst>
          </p:cNvPr>
          <p:cNvSpPr/>
          <p:nvPr/>
        </p:nvSpPr>
        <p:spPr>
          <a:xfrm>
            <a:off x="230488" y="980728"/>
            <a:ext cx="9517289" cy="2285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264889" algn="l"/>
                <a:tab pos="6506733" algn="l"/>
              </a:tabLst>
            </a:pP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NOM </a:t>
            </a:r>
            <a:r>
              <a:rPr lang="fr-FR" sz="100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(majuscules) Prénom	</a:t>
            </a: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 				</a:t>
            </a:r>
            <a:endParaRPr lang="fr-FR" sz="1050" i="0" u="sng" baseline="0" dirty="0">
              <a:solidFill>
                <a:srgbClr val="000000"/>
              </a:solidFill>
              <a:uFill>
                <a:solidFill>
                  <a:srgbClr val="006058"/>
                </a:solidFill>
              </a:u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263900" algn="l"/>
                <a:tab pos="4756150" algn="l"/>
                <a:tab pos="6505575" algn="l"/>
              </a:tabLst>
            </a:pP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Fonction	</a:t>
            </a:r>
            <a:r>
              <a:rPr lang="fr-FR" sz="1050" i="0" u="sng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	</a:t>
            </a: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Société / Organisme 				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6506733" algn="l"/>
              </a:tabLst>
            </a:pP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Adresse				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257687" algn="l"/>
                <a:tab pos="6506733" algn="l"/>
              </a:tabLst>
            </a:pP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CP 	Ville 				</a:t>
            </a:r>
            <a:endParaRPr lang="fr-FR" sz="1050" i="0" u="sng" baseline="0" dirty="0">
              <a:solidFill>
                <a:srgbClr val="000000"/>
              </a:solidFill>
              <a:uFill>
                <a:solidFill>
                  <a:srgbClr val="006058"/>
                </a:solidFill>
              </a:u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257687" algn="l"/>
                <a:tab pos="6506733" algn="l"/>
              </a:tabLst>
            </a:pPr>
            <a:r>
              <a:rPr lang="fr-FR" sz="1050" i="0" u="sng" baseline="0" dirty="0">
                <a:solidFill>
                  <a:srgbClr val="221E1F"/>
                </a:solidFill>
                <a:uFill>
                  <a:solidFill>
                    <a:srgbClr val="006058"/>
                  </a:solidFill>
                </a:uFill>
                <a:latin typeface="Century Gothic" panose="020B0502020202020204" pitchFamily="34" charset="0"/>
              </a:rPr>
              <a:t>Téléphone	E-mail*				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257687" algn="l"/>
                <a:tab pos="6506733" algn="l"/>
              </a:tabLst>
            </a:pPr>
            <a:endParaRPr lang="fr-FR" sz="1050" i="0" u="sng" baseline="0" dirty="0">
              <a:solidFill>
                <a:srgbClr val="221E1F"/>
              </a:solidFill>
              <a:uFill>
                <a:solidFill>
                  <a:srgbClr val="006058"/>
                </a:solidFill>
              </a:uFill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332662-F423-4DF4-8561-61DD6CEEB1CD}"/>
              </a:ext>
            </a:extLst>
          </p:cNvPr>
          <p:cNvSpPr/>
          <p:nvPr/>
        </p:nvSpPr>
        <p:spPr>
          <a:xfrm>
            <a:off x="125974" y="3114033"/>
            <a:ext cx="9591163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605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FRAIS DE PARTICIPATION                 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605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❍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Gratuit	         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F666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FR" sz="1100" i="0" dirty="0">
              <a:solidFill>
                <a:srgbClr val="FF6666"/>
              </a:solidFill>
              <a:latin typeface="Century Gothic" panose="020B0502020202020204" pitchFamily="34" charset="0"/>
              <a:ea typeface="+mn-ea"/>
            </a:endParaRPr>
          </a:p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1400" b="1" i="0" dirty="0">
                <a:solidFill>
                  <a:srgbClr val="006058"/>
                </a:solidFill>
                <a:latin typeface="Century Gothic" panose="020B0502020202020204" pitchFamily="34" charset="0"/>
                <a:ea typeface="+mn-ea"/>
              </a:rPr>
              <a:t>PARTICIPERA</a:t>
            </a:r>
          </a:p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221E1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defTabSz="829544" fontAlgn="auto">
              <a:spcBef>
                <a:spcPts val="0"/>
              </a:spcBef>
              <a:spcAft>
                <a:spcPts val="0"/>
              </a:spcAft>
              <a:tabLst>
                <a:tab pos="1789113" algn="l"/>
                <a:tab pos="3943350" algn="l"/>
              </a:tabLst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605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❍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434A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fr-FR" sz="1100" b="1" i="0" dirty="0">
                <a:solidFill>
                  <a:srgbClr val="221E1F"/>
                </a:solidFill>
                <a:latin typeface="Century Gothic" panose="020B0502020202020204" pitchFamily="34" charset="0"/>
                <a:ea typeface="+mn-ea"/>
              </a:rPr>
              <a:t>M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atinée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fr-FR" sz="100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(100 places)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	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605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❍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666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fr-FR" sz="1100" b="1" i="0" dirty="0">
                <a:solidFill>
                  <a:srgbClr val="221E1F"/>
                </a:solidFill>
                <a:latin typeface="Century Gothic" panose="020B0502020202020204" pitchFamily="34" charset="0"/>
                <a:ea typeface="+mn-ea"/>
              </a:rPr>
              <a:t>Déjeuner </a:t>
            </a:r>
            <a:r>
              <a:rPr kumimoji="0" lang="fr-FR" sz="105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(100 places)   Intolérance ou régime particulier : </a:t>
            </a:r>
            <a:r>
              <a:rPr lang="fr-FR" sz="1100" b="1" i="0" dirty="0">
                <a:solidFill>
                  <a:srgbClr val="221E1F"/>
                </a:solidFill>
                <a:latin typeface="Century Gothic" panose="020B0502020202020204" pitchFamily="34" charset="0"/>
                <a:ea typeface="+mn-ea"/>
              </a:rPr>
              <a:t>	</a:t>
            </a:r>
          </a:p>
          <a:p>
            <a:pPr defTabSz="829544" fontAlgn="auto">
              <a:spcBef>
                <a:spcPts val="0"/>
              </a:spcBef>
              <a:spcAft>
                <a:spcPts val="0"/>
              </a:spcAft>
              <a:tabLst>
                <a:tab pos="1789113" algn="l"/>
                <a:tab pos="3943350" algn="l"/>
              </a:tabLst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	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221E1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C2975-F206-69B6-E774-31C9CF5E0856}"/>
              </a:ext>
            </a:extLst>
          </p:cNvPr>
          <p:cNvSpPr/>
          <p:nvPr/>
        </p:nvSpPr>
        <p:spPr>
          <a:xfrm>
            <a:off x="151552" y="4632607"/>
            <a:ext cx="9914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605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❍</a:t>
            </a:r>
            <a:r>
              <a:rPr lang="fr-FR" sz="1100" b="1" i="0" dirty="0">
                <a:solidFill>
                  <a:srgbClr val="221E1F"/>
                </a:solidFill>
                <a:latin typeface="Century Gothic" panose="020B0502020202020204" pitchFamily="34" charset="0"/>
                <a:ea typeface="+mn-ea"/>
              </a:rPr>
              <a:t> Visite : Centre de valorisation organique de Sequedin et visite de la base de collecte </a:t>
            </a:r>
            <a:r>
              <a:rPr kumimoji="0" lang="fr-FR" sz="105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(30 places) transport organisé par la MEL</a:t>
            </a:r>
            <a:endParaRPr lang="fr-FR" sz="1050" b="1" i="0" dirty="0">
              <a:solidFill>
                <a:srgbClr val="221E1F"/>
              </a:solidFill>
              <a:latin typeface="Century Gothic" panose="020B0502020202020204" pitchFamily="34" charset="0"/>
              <a:ea typeface="+mn-ea"/>
            </a:endParaRPr>
          </a:p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1000" b="1" i="0" dirty="0">
                <a:solidFill>
                  <a:srgbClr val="FF6666"/>
                </a:solidFill>
                <a:latin typeface="Century Gothic" panose="020B0502020202020204" pitchFamily="34" charset="0"/>
              </a:rPr>
              <a:t>OBLIGATOIRE : vous devez venir avec vos équipements de sécurité  (chaussure de sécurité, casque et chasuble) complétés de lunettes et masque FFP3 et vous munir d’une pièce d’identité</a:t>
            </a:r>
          </a:p>
        </p:txBody>
      </p:sp>
      <p:pic>
        <p:nvPicPr>
          <p:cNvPr id="12" name="Image 11" descr="Une image contenant dessin, alimentation, signe&#10;&#10;Description générée automatiquement">
            <a:extLst>
              <a:ext uri="{FF2B5EF4-FFF2-40B4-BE49-F238E27FC236}">
                <a16:creationId xmlns:a16="http://schemas.microsoft.com/office/drawing/2014/main" id="{429F242E-D8B0-6E9F-CBA5-342F250CF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607" y="5882616"/>
            <a:ext cx="1219948" cy="822596"/>
          </a:xfrm>
          <a:prstGeom prst="rect">
            <a:avLst/>
          </a:prstGeom>
        </p:spPr>
      </p:pic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C7DAB97C-F654-1006-531B-67D64251437A}"/>
              </a:ext>
            </a:extLst>
          </p:cNvPr>
          <p:cNvSpPr txBox="1">
            <a:spLocks/>
          </p:cNvSpPr>
          <p:nvPr/>
        </p:nvSpPr>
        <p:spPr>
          <a:xfrm>
            <a:off x="8321824" y="5637914"/>
            <a:ext cx="1584176" cy="278214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272"/>
              </a:spcAft>
              <a:buClr>
                <a:schemeClr val="accent2"/>
              </a:buClr>
              <a:buSzPct val="130000"/>
              <a:buFont typeface="Wingdings" pitchFamily="2" charset="2"/>
              <a:buNone/>
              <a:tabLst>
                <a:tab pos="982203" algn="l"/>
                <a:tab pos="1466103" algn="l"/>
                <a:tab pos="1950004" algn="l"/>
                <a:tab pos="7327636" algn="r"/>
              </a:tabLst>
              <a:defRPr sz="953" b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marL="979322" indent="-326921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982203" algn="l"/>
                <a:tab pos="1466103" algn="l"/>
                <a:tab pos="1950004" algn="l"/>
                <a:tab pos="7327636" algn="r"/>
              </a:tabLst>
              <a:defRPr sz="1814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470424" indent="-15986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982203" algn="l"/>
                <a:tab pos="1466103" algn="l"/>
                <a:tab pos="1950004" algn="l"/>
                <a:tab pos="7327636" algn="r"/>
              </a:tabLst>
              <a:defRPr sz="1814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1951444" indent="-70712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196275" indent="-5371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611047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02581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44059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3855362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algn="ctr"/>
            <a:r>
              <a:rPr lang="fr-FR" sz="1200" b="0" i="0" kern="0" dirty="0">
                <a:solidFill>
                  <a:schemeClr val="bg1">
                    <a:lumMod val="10000"/>
                  </a:schemeClr>
                </a:solidFill>
              </a:rPr>
              <a:t>Avec le soutien de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17E31E-3FB3-D06B-6A11-8EF074832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558" y="6015977"/>
            <a:ext cx="1412923" cy="654866"/>
          </a:xfrm>
          <a:prstGeom prst="rect">
            <a:avLst/>
          </a:prstGeom>
        </p:spPr>
      </p:pic>
      <p:pic>
        <p:nvPicPr>
          <p:cNvPr id="16" name="Image 15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490CA9DB-FEE1-8C42-EC96-96BED073E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6570">
            <a:off x="7373865" y="3354563"/>
            <a:ext cx="1890294" cy="1050493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14F46265-94A2-2049-B74A-ED72FF15667C}"/>
              </a:ext>
            </a:extLst>
          </p:cNvPr>
          <p:cNvSpPr txBox="1">
            <a:spLocks/>
          </p:cNvSpPr>
          <p:nvPr/>
        </p:nvSpPr>
        <p:spPr>
          <a:xfrm>
            <a:off x="5947306" y="5633618"/>
            <a:ext cx="1894527" cy="2682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272"/>
              </a:spcAft>
              <a:buClr>
                <a:schemeClr val="accent2"/>
              </a:buClr>
              <a:buSzPct val="130000"/>
              <a:buFont typeface="Wingdings" pitchFamily="2" charset="2"/>
              <a:buNone/>
              <a:tabLst>
                <a:tab pos="982203" algn="l"/>
                <a:tab pos="1466103" algn="l"/>
                <a:tab pos="1950004" algn="l"/>
                <a:tab pos="7327636" algn="r"/>
              </a:tabLst>
              <a:defRPr sz="953" b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marL="979322" indent="-326921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982203" algn="l"/>
                <a:tab pos="1466103" algn="l"/>
                <a:tab pos="1950004" algn="l"/>
                <a:tab pos="7327636" algn="r"/>
              </a:tabLst>
              <a:defRPr sz="1814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470424" indent="-15986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982203" algn="l"/>
                <a:tab pos="1466103" algn="l"/>
                <a:tab pos="1950004" algn="l"/>
                <a:tab pos="7327636" algn="r"/>
              </a:tabLst>
              <a:defRPr sz="1814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1951444" indent="-70712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196275" indent="-5371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611047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02581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44059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3855362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algn="ctr"/>
            <a:r>
              <a:rPr lang="fr-FR" sz="1200" b="0" i="0" kern="0" dirty="0">
                <a:solidFill>
                  <a:schemeClr val="bg1">
                    <a:lumMod val="10000"/>
                  </a:schemeClr>
                </a:solidFill>
              </a:rPr>
              <a:t>En partenariat avec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FDC64DB-9E45-2E00-ABEA-DB6AA2F971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467" y="6063614"/>
            <a:ext cx="1962588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2E63698E-AE19-4C3A-8D48-19CCA515A9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8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6315"/>
          <a:stretch/>
        </p:blipFill>
        <p:spPr>
          <a:xfrm flipH="1">
            <a:off x="0" y="5014220"/>
            <a:ext cx="2806050" cy="1799118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C22CA7D1-433A-4B60-A6AF-E2FD790E3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460" y="1811459"/>
            <a:ext cx="167591" cy="43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281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6A7E31-0C7F-4844-9446-511DD44F3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459" y="2422083"/>
            <a:ext cx="8295271" cy="43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281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70ECAE0-AC1B-4393-9EFA-4AD3255F8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460" y="2623704"/>
            <a:ext cx="167591" cy="43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28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76D429-D821-45D8-A913-F67CB7096059}"/>
              </a:ext>
            </a:extLst>
          </p:cNvPr>
          <p:cNvSpPr/>
          <p:nvPr/>
        </p:nvSpPr>
        <p:spPr>
          <a:xfrm>
            <a:off x="5313040" y="1132301"/>
            <a:ext cx="3913793" cy="2759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33" b="1" i="0" dirty="0">
                <a:solidFill>
                  <a:srgbClr val="006058"/>
                </a:solidFill>
                <a:latin typeface="Century Gothic" panose="020B0502020202020204" pitchFamily="34" charset="0"/>
              </a:rPr>
              <a:t>Lieu</a:t>
            </a:r>
          </a:p>
          <a:p>
            <a:pPr>
              <a:spcAft>
                <a:spcPts val="0"/>
              </a:spcAft>
            </a:pPr>
            <a:endParaRPr lang="fr-FR" sz="900" i="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1400" b="1" i="0" dirty="0">
                <a:latin typeface="Century Gothic" panose="020B0502020202020204" pitchFamily="34" charset="0"/>
              </a:rPr>
              <a:t>MEL-Métropole Européenne de Lille</a:t>
            </a:r>
          </a:p>
          <a:p>
            <a:pPr>
              <a:spcAft>
                <a:spcPts val="600"/>
              </a:spcAft>
            </a:pPr>
            <a:r>
              <a:rPr lang="fr-FR" sz="1400" b="1" i="0" dirty="0">
                <a:latin typeface="Century Gothic" panose="020B0502020202020204" pitchFamily="34" charset="0"/>
              </a:rPr>
              <a:t>BIOTOPE</a:t>
            </a:r>
          </a:p>
          <a:p>
            <a:pPr>
              <a:spcAft>
                <a:spcPts val="600"/>
              </a:spcAft>
            </a:pPr>
            <a:r>
              <a:rPr lang="fr-FR" sz="1400" b="1" i="0" dirty="0">
                <a:latin typeface="Century Gothic" panose="020B0502020202020204" pitchFamily="34" charset="0"/>
              </a:rPr>
              <a:t>2 boulevard des Cités Unies</a:t>
            </a:r>
          </a:p>
          <a:p>
            <a:pPr>
              <a:spcAft>
                <a:spcPts val="600"/>
              </a:spcAft>
            </a:pPr>
            <a:r>
              <a:rPr lang="fr-FR" sz="1400" b="1" i="0" dirty="0">
                <a:latin typeface="Century Gothic" panose="020B0502020202020204" pitchFamily="34" charset="0"/>
              </a:rPr>
              <a:t>59040 Lille</a:t>
            </a:r>
          </a:p>
          <a:p>
            <a:pPr>
              <a:spcAft>
                <a:spcPts val="600"/>
              </a:spcAft>
            </a:pPr>
            <a:endParaRPr lang="fr-FR" sz="1400" b="1" i="0" dirty="0">
              <a:latin typeface="Century Gothic" panose="020B0502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200" i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 transport pour la visite est organisé par la MEL : </a:t>
            </a:r>
          </a:p>
          <a:p>
            <a:pPr>
              <a:spcAft>
                <a:spcPts val="0"/>
              </a:spcAft>
            </a:pPr>
            <a:r>
              <a:rPr lang="fr-FR" sz="1200" i="0" dirty="0">
                <a:latin typeface="Arial" panose="020B0604020202020204" pitchFamily="34" charset="0"/>
                <a:ea typeface="Calibri" panose="020F0502020204030204" pitchFamily="34" charset="0"/>
              </a:rPr>
              <a:t>Aller : </a:t>
            </a:r>
            <a:r>
              <a:rPr lang="fr-FR" sz="1200" i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départ à 14h de Biotope </a:t>
            </a:r>
          </a:p>
          <a:p>
            <a:pPr>
              <a:spcAft>
                <a:spcPts val="0"/>
              </a:spcAft>
            </a:pPr>
            <a:r>
              <a:rPr lang="fr-FR" sz="1200" i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Retour : départ à 16h30 du CVO pour une arrivée à 17h devant Biotope</a:t>
            </a:r>
            <a:endParaRPr lang="fr-FR" sz="1050" b="1" i="0" dirty="0">
              <a:latin typeface="Century Gothic" panose="020B0502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E4A42D-05A9-42D0-BAB2-6ECE26DB9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365" y="5843509"/>
            <a:ext cx="2545491" cy="861703"/>
          </a:xfrm>
          <a:prstGeom prst="rect">
            <a:avLst/>
          </a:prstGeom>
        </p:spPr>
      </p:pic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C41EB294-5878-8C83-0B89-14D85763FC54}"/>
              </a:ext>
            </a:extLst>
          </p:cNvPr>
          <p:cNvSpPr txBox="1">
            <a:spLocks/>
          </p:cNvSpPr>
          <p:nvPr/>
        </p:nvSpPr>
        <p:spPr>
          <a:xfrm>
            <a:off x="0" y="44624"/>
            <a:ext cx="9883793" cy="457270"/>
          </a:xfrm>
          <a:prstGeom prst="rect">
            <a:avLst/>
          </a:prstGeom>
        </p:spPr>
        <p:txBody>
          <a:bodyPr/>
          <a:lstStyle>
            <a:lvl1pPr marL="539750" indent="-539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130000"/>
              <a:buFont typeface="Wingdings" pitchFamily="2" charset="2"/>
              <a:buChar char="£"/>
              <a:tabLst>
                <a:tab pos="1082675" algn="l"/>
                <a:tab pos="1616075" algn="l"/>
                <a:tab pos="2149475" algn="l"/>
                <a:tab pos="8077200" algn="r"/>
              </a:tabLst>
              <a:defRPr sz="2600" b="1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079500" indent="-3603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1082675" algn="l"/>
                <a:tab pos="1616075" algn="l"/>
                <a:tab pos="2149475" algn="l"/>
                <a:tab pos="8077200" algn="r"/>
              </a:tabLst>
              <a:defRPr sz="2000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620838" indent="-1762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1082675" algn="l"/>
                <a:tab pos="1616075" algn="l"/>
                <a:tab pos="2149475" algn="l"/>
                <a:tab pos="8077200" algn="r"/>
              </a:tabLst>
              <a:defRPr sz="20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2151063" indent="-7794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420938" indent="-5921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8781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3353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7925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42497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1082675" algn="l"/>
                <a:tab pos="1616075" algn="l"/>
                <a:tab pos="2149475" algn="l"/>
                <a:tab pos="8077200" algn="r"/>
              </a:tabLst>
              <a:defRPr sz="1600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fr-FR" sz="2000" i="0" kern="0" dirty="0">
                <a:solidFill>
                  <a:srgbClr val="33619E"/>
                </a:solidFill>
                <a:latin typeface="Century Gothic" panose="020B0502020202020204" pitchFamily="34" charset="0"/>
              </a:rPr>
              <a:t>Le tri des biodéchets en urbain dense, vecteur de transition du service public </a:t>
            </a:r>
          </a:p>
        </p:txBody>
      </p:sp>
      <p:pic>
        <p:nvPicPr>
          <p:cNvPr id="3" name="Image 2" descr="Une image contenant dessin, alimentation, signe&#10;&#10;Description générée automatiquement">
            <a:extLst>
              <a:ext uri="{FF2B5EF4-FFF2-40B4-BE49-F238E27FC236}">
                <a16:creationId xmlns:a16="http://schemas.microsoft.com/office/drawing/2014/main" id="{CE6F1817-E764-31B6-B1BA-6BF1B3891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607" y="5882616"/>
            <a:ext cx="1219948" cy="822596"/>
          </a:xfrm>
          <a:prstGeom prst="rect">
            <a:avLst/>
          </a:prstGeom>
        </p:spPr>
      </p:pic>
      <p:sp>
        <p:nvSpPr>
          <p:cNvPr id="8" name="Espace réservé du texte 9">
            <a:extLst>
              <a:ext uri="{FF2B5EF4-FFF2-40B4-BE49-F238E27FC236}">
                <a16:creationId xmlns:a16="http://schemas.microsoft.com/office/drawing/2014/main" id="{15C454D3-EB4A-DCFB-DFCF-87C8FE67BB4B}"/>
              </a:ext>
            </a:extLst>
          </p:cNvPr>
          <p:cNvSpPr txBox="1">
            <a:spLocks/>
          </p:cNvSpPr>
          <p:nvPr/>
        </p:nvSpPr>
        <p:spPr>
          <a:xfrm>
            <a:off x="8321824" y="5637914"/>
            <a:ext cx="1584176" cy="278214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272"/>
              </a:spcAft>
              <a:buClr>
                <a:schemeClr val="accent2"/>
              </a:buClr>
              <a:buSzPct val="130000"/>
              <a:buFont typeface="Wingdings" pitchFamily="2" charset="2"/>
              <a:buNone/>
              <a:tabLst>
                <a:tab pos="982203" algn="l"/>
                <a:tab pos="1466103" algn="l"/>
                <a:tab pos="1950004" algn="l"/>
                <a:tab pos="7327636" algn="r"/>
              </a:tabLst>
              <a:defRPr sz="953" b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marL="979322" indent="-326921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982203" algn="l"/>
                <a:tab pos="1466103" algn="l"/>
                <a:tab pos="1950004" algn="l"/>
                <a:tab pos="7327636" algn="r"/>
              </a:tabLst>
              <a:defRPr sz="1814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470424" indent="-15986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982203" algn="l"/>
                <a:tab pos="1466103" algn="l"/>
                <a:tab pos="1950004" algn="l"/>
                <a:tab pos="7327636" algn="r"/>
              </a:tabLst>
              <a:defRPr sz="1814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1951444" indent="-70712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196275" indent="-5371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611047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02581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44059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3855362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algn="ctr"/>
            <a:r>
              <a:rPr lang="fr-FR" sz="1200" b="0" i="0" kern="0" dirty="0">
                <a:solidFill>
                  <a:schemeClr val="bg1">
                    <a:lumMod val="10000"/>
                  </a:schemeClr>
                </a:solidFill>
              </a:rPr>
              <a:t>Avec le soutien de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1860D8-9B22-7C73-7F8E-79E620565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0558" y="6015977"/>
            <a:ext cx="1412923" cy="654866"/>
          </a:xfrm>
          <a:prstGeom prst="rect">
            <a:avLst/>
          </a:prstGeom>
        </p:spPr>
      </p:pic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8BA923B7-DC9D-7BDD-711D-823C128A9221}"/>
              </a:ext>
            </a:extLst>
          </p:cNvPr>
          <p:cNvSpPr txBox="1">
            <a:spLocks/>
          </p:cNvSpPr>
          <p:nvPr/>
        </p:nvSpPr>
        <p:spPr>
          <a:xfrm>
            <a:off x="5947306" y="5633618"/>
            <a:ext cx="1894527" cy="2682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272"/>
              </a:spcAft>
              <a:buClr>
                <a:schemeClr val="accent2"/>
              </a:buClr>
              <a:buSzPct val="130000"/>
              <a:buFont typeface="Wingdings" pitchFamily="2" charset="2"/>
              <a:buNone/>
              <a:tabLst>
                <a:tab pos="982203" algn="l"/>
                <a:tab pos="1466103" algn="l"/>
                <a:tab pos="1950004" algn="l"/>
                <a:tab pos="7327636" algn="r"/>
              </a:tabLst>
              <a:defRPr sz="953" b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marL="979322" indent="-326921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30000"/>
              <a:buFont typeface="Arial" charset="0"/>
              <a:buChar char="●"/>
              <a:tabLst>
                <a:tab pos="982203" algn="l"/>
                <a:tab pos="1466103" algn="l"/>
                <a:tab pos="1950004" algn="l"/>
                <a:tab pos="7327636" algn="r"/>
              </a:tabLst>
              <a:defRPr sz="1814" b="1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2pPr>
            <a:lvl3pPr marL="1470424" indent="-15986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tabLst>
                <a:tab pos="982203" algn="l"/>
                <a:tab pos="1466103" algn="l"/>
                <a:tab pos="1950004" algn="l"/>
                <a:tab pos="7327636" algn="r"/>
              </a:tabLst>
              <a:defRPr sz="1814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3pPr>
            <a:lvl4pPr marL="1951444" indent="-70712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4pPr>
            <a:lvl5pPr marL="2196275" indent="-5371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0"/>
              </a:defRPr>
            </a:lvl5pPr>
            <a:lvl6pPr marL="2611047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6pPr>
            <a:lvl7pPr marL="3025819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7pPr>
            <a:lvl8pPr marL="344059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8pPr>
            <a:lvl9pPr marL="3855362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82203" algn="l"/>
                <a:tab pos="1466103" algn="l"/>
                <a:tab pos="1950004" algn="l"/>
                <a:tab pos="7327636" algn="r"/>
              </a:tabLst>
              <a:defRPr sz="1452">
                <a:solidFill>
                  <a:schemeClr val="tx2"/>
                </a:solidFill>
                <a:latin typeface="+mn-lt"/>
                <a:ea typeface="ＭＳ Ｐゴシック" charset="-128"/>
              </a:defRPr>
            </a:lvl9pPr>
          </a:lstStyle>
          <a:p>
            <a:pPr algn="ctr"/>
            <a:r>
              <a:rPr lang="fr-FR" sz="1200" b="0" i="0" kern="0" dirty="0">
                <a:solidFill>
                  <a:schemeClr val="bg1">
                    <a:lumMod val="10000"/>
                  </a:schemeClr>
                </a:solidFill>
              </a:rPr>
              <a:t>En partenariat avec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A7D9557-3185-15FE-825C-367EE03891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6467" y="6063614"/>
            <a:ext cx="1962588" cy="4924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3586DC-36C4-C1D5-0738-8A79BC28F6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077" y="1231694"/>
            <a:ext cx="4422241" cy="2840831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36D065E3-6C72-A66A-20F7-B0E971D1B00E}"/>
              </a:ext>
            </a:extLst>
          </p:cNvPr>
          <p:cNvSpPr/>
          <p:nvPr/>
        </p:nvSpPr>
        <p:spPr bwMode="auto">
          <a:xfrm>
            <a:off x="2936776" y="3573016"/>
            <a:ext cx="720080" cy="499509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80905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Personnalisé 1">
      <a:dk1>
        <a:srgbClr val="1B2559"/>
      </a:dk1>
      <a:lt1>
        <a:srgbClr val="CCECFF"/>
      </a:lt1>
      <a:dk2>
        <a:srgbClr val="344DBA"/>
      </a:dk2>
      <a:lt2>
        <a:srgbClr val="FFFFFF"/>
      </a:lt2>
      <a:accent1>
        <a:srgbClr val="4DA6FF"/>
      </a:accent1>
      <a:accent2>
        <a:srgbClr val="004040"/>
      </a:accent2>
      <a:accent3>
        <a:srgbClr val="008075"/>
      </a:accent3>
      <a:accent4>
        <a:srgbClr val="00CC99"/>
      </a:accent4>
      <a:accent5>
        <a:srgbClr val="AAF2E5"/>
      </a:accent5>
      <a:accent6>
        <a:srgbClr val="FF6666"/>
      </a:accent6>
      <a:hlink>
        <a:srgbClr val="FFBE00"/>
      </a:hlink>
      <a:folHlink>
        <a:srgbClr val="C0C0C0"/>
      </a:folHlink>
    </a:clrScheme>
    <a:fontScheme name="Police Site Astee">
      <a:majorFont>
        <a:latin typeface="Jost* 400 Book"/>
        <a:ea typeface=""/>
        <a:cs typeface=""/>
      </a:majorFont>
      <a:minorFont>
        <a:latin typeface="Jost* 300 Light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0B3A8B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A6CB12"/>
        </a:accent2>
        <a:accent3>
          <a:srgbClr val="AAAEC4"/>
        </a:accent3>
        <a:accent4>
          <a:srgbClr val="000000"/>
        </a:accent4>
        <a:accent5>
          <a:srgbClr val="AACDDF"/>
        </a:accent5>
        <a:accent6>
          <a:srgbClr val="96B80F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7B002F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A6CB12"/>
        </a:accent2>
        <a:accent3>
          <a:srgbClr val="BFAAAD"/>
        </a:accent3>
        <a:accent4>
          <a:srgbClr val="000000"/>
        </a:accent4>
        <a:accent5>
          <a:srgbClr val="AACDDF"/>
        </a:accent5>
        <a:accent6>
          <a:srgbClr val="96B80F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E65501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A6CB12"/>
        </a:accent2>
        <a:accent3>
          <a:srgbClr val="F0B4AA"/>
        </a:accent3>
        <a:accent4>
          <a:srgbClr val="000000"/>
        </a:accent4>
        <a:accent5>
          <a:srgbClr val="AACDDF"/>
        </a:accent5>
        <a:accent6>
          <a:srgbClr val="96B80F"/>
        </a:accent6>
        <a:hlink>
          <a:srgbClr val="FFB300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013B2B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A6CB12"/>
        </a:accent2>
        <a:accent3>
          <a:srgbClr val="AAAFAC"/>
        </a:accent3>
        <a:accent4>
          <a:srgbClr val="000000"/>
        </a:accent4>
        <a:accent5>
          <a:srgbClr val="AACDDF"/>
        </a:accent5>
        <a:accent6>
          <a:srgbClr val="96B80F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ECC67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A6CB12"/>
        </a:accent2>
        <a:accent3>
          <a:srgbClr val="FEE2B8"/>
        </a:accent3>
        <a:accent4>
          <a:srgbClr val="000000"/>
        </a:accent4>
        <a:accent5>
          <a:srgbClr val="AACDDF"/>
        </a:accent5>
        <a:accent6>
          <a:srgbClr val="96B80F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7994BF"/>
        </a:lt1>
        <a:dk2>
          <a:srgbClr val="082B6A"/>
        </a:dk2>
        <a:lt2>
          <a:srgbClr val="FFFFFF"/>
        </a:lt2>
        <a:accent1>
          <a:srgbClr val="A6CB12"/>
        </a:accent1>
        <a:accent2>
          <a:srgbClr val="FFB300"/>
        </a:accent2>
        <a:accent3>
          <a:srgbClr val="BEC8DC"/>
        </a:accent3>
        <a:accent4>
          <a:srgbClr val="000000"/>
        </a:accent4>
        <a:accent5>
          <a:srgbClr val="D0E2AA"/>
        </a:accent5>
        <a:accent6>
          <a:srgbClr val="E7A200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B3D487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FFB300"/>
        </a:accent2>
        <a:accent3>
          <a:srgbClr val="D6E6C3"/>
        </a:accent3>
        <a:accent4>
          <a:srgbClr val="000000"/>
        </a:accent4>
        <a:accent5>
          <a:srgbClr val="AACDDF"/>
        </a:accent5>
        <a:accent6>
          <a:srgbClr val="E7A200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0000"/>
        </a:dk1>
        <a:lt1>
          <a:srgbClr val="C876A2"/>
        </a:lt1>
        <a:dk2>
          <a:srgbClr val="082B6A"/>
        </a:dk2>
        <a:lt2>
          <a:srgbClr val="FFFFFF"/>
        </a:lt2>
        <a:accent1>
          <a:srgbClr val="00A0C6"/>
        </a:accent1>
        <a:accent2>
          <a:srgbClr val="FFB301"/>
        </a:accent2>
        <a:accent3>
          <a:srgbClr val="E0BDCE"/>
        </a:accent3>
        <a:accent4>
          <a:srgbClr val="000000"/>
        </a:accent4>
        <a:accent5>
          <a:srgbClr val="AACDDF"/>
        </a:accent5>
        <a:accent6>
          <a:srgbClr val="E7A201"/>
        </a:accent6>
        <a:hlink>
          <a:srgbClr val="E6550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32515</TotalTime>
  <Words>246</Words>
  <Application>Microsoft Office PowerPoint</Application>
  <PresentationFormat>Format A4 (210 x 297 mm)</PresentationFormat>
  <Paragraphs>35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Jost* 300 Light</vt:lpstr>
      <vt:lpstr>Wingdings</vt:lpstr>
      <vt:lpstr>Modèle par défaut</vt:lpstr>
      <vt:lpstr>Présentation PowerPoint</vt:lpstr>
      <vt:lpstr>Présentation PowerPoint</vt:lpstr>
    </vt:vector>
  </TitlesOfParts>
  <Company>Distingo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Fred</dc:creator>
  <cp:lastModifiedBy>Sandrine BESNARD</cp:lastModifiedBy>
  <cp:revision>823</cp:revision>
  <cp:lastPrinted>2016-11-15T14:53:31Z</cp:lastPrinted>
  <dcterms:created xsi:type="dcterms:W3CDTF">2005-10-18T10:11:10Z</dcterms:created>
  <dcterms:modified xsi:type="dcterms:W3CDTF">2023-10-19T08:47:05Z</dcterms:modified>
</cp:coreProperties>
</file>